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443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04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6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1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63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61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4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1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03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0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6E7FF6E-E411-42B2-B258-89CDA501BF8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DCD4543-BD17-4DA4-8F06-C510C549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16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6774B-010F-ABCC-9B25-9CBDD5A6B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I/O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0A40CA-5357-AD20-5A98-172BDABEC6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Output part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0B1ED-84EF-2F37-E0E3-81CF3F30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LED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5EA3A-BE11-F88A-A0A8-73893B65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하얀색 </a:t>
            </a:r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en-US" altLang="ko-KR" dirty="0"/>
              <a:t>11</a:t>
            </a:r>
            <a:r>
              <a:rPr lang="ko-KR" altLang="en-US" dirty="0"/>
              <a:t>번 핀에 추가해서</a:t>
            </a:r>
            <a:br>
              <a:rPr lang="en-US" altLang="ko-KR" dirty="0"/>
            </a:br>
            <a:r>
              <a:rPr lang="ko-KR" altLang="en-US" dirty="0"/>
              <a:t>하얀색은 </a:t>
            </a:r>
            <a:r>
              <a:rPr lang="en-US" altLang="ko-KR" dirty="0"/>
              <a:t>1</a:t>
            </a:r>
            <a:r>
              <a:rPr lang="ko-KR" altLang="en-US" dirty="0"/>
              <a:t>초마다 켜지고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순차적으로 빨간색 </a:t>
            </a:r>
            <a:r>
              <a:rPr lang="en-US" altLang="ko-KR" dirty="0"/>
              <a:t>1</a:t>
            </a:r>
            <a:r>
              <a:rPr lang="ko-KR" altLang="en-US" dirty="0"/>
              <a:t>초 켜지고</a:t>
            </a:r>
            <a:r>
              <a:rPr lang="en-US" altLang="ko-KR" dirty="0"/>
              <a:t>, </a:t>
            </a:r>
            <a:r>
              <a:rPr lang="ko-KR" altLang="en-US" dirty="0"/>
              <a:t>그 후 노란색 </a:t>
            </a:r>
            <a:r>
              <a:rPr lang="en-US" altLang="ko-KR" dirty="0"/>
              <a:t>0.4</a:t>
            </a:r>
            <a:r>
              <a:rPr lang="ko-KR" altLang="en-US" dirty="0"/>
              <a:t>초 켜지고</a:t>
            </a:r>
            <a:r>
              <a:rPr lang="en-US" altLang="ko-KR" dirty="0"/>
              <a:t>, </a:t>
            </a:r>
            <a:r>
              <a:rPr lang="ko-KR" altLang="en-US" dirty="0"/>
              <a:t>그 후 초록색이 </a:t>
            </a:r>
            <a:r>
              <a:rPr lang="en-US" altLang="ko-KR" dirty="0"/>
              <a:t>1.5</a:t>
            </a:r>
            <a:r>
              <a:rPr lang="ko-KR" altLang="en-US" dirty="0"/>
              <a:t>초 켜지게 해보자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929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AC214-8754-CBF3-1C9F-8BB30071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LED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5A1413-6176-2728-92D6-8D79AC1A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3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AC214-8754-CBF3-1C9F-8BB30071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LED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83A68-8F11-434C-1C8A-C729D581A88F}"/>
              </a:ext>
            </a:extLst>
          </p:cNvPr>
          <p:cNvSpPr txBox="1"/>
          <p:nvPr/>
        </p:nvSpPr>
        <p:spPr>
          <a:xfrm>
            <a:off x="2504536" y="3429000"/>
            <a:ext cx="718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Consolas" panose="020B0609020204030204" pitchFamily="49" charset="0"/>
              </a:rPr>
              <a:t>다른 </a:t>
            </a:r>
            <a:r>
              <a:rPr lang="en-US" altLang="ko-KR" sz="3200" dirty="0">
                <a:latin typeface="Consolas" panose="020B0609020204030204" pitchFamily="49" charset="0"/>
              </a:rPr>
              <a:t>LED </a:t>
            </a:r>
            <a:r>
              <a:rPr lang="ko-KR" altLang="en-US" sz="3200" dirty="0">
                <a:latin typeface="Consolas" panose="020B0609020204030204" pitchFamily="49" charset="0"/>
              </a:rPr>
              <a:t>실습을 다양하게 해보자</a:t>
            </a:r>
            <a:r>
              <a:rPr lang="en-US" altLang="ko-KR" sz="3200" dirty="0">
                <a:latin typeface="Consolas" panose="020B0609020204030204" pitchFamily="49" charset="0"/>
              </a:rPr>
              <a:t>!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5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AC3B7-4FED-193F-917E-581D8E28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Servo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motor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0FC9B-9818-20A8-0BDE-B66167AD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모터에는 여러 종류가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ex) DC</a:t>
            </a:r>
            <a:r>
              <a:rPr lang="ko-KR" altLang="en-US" dirty="0"/>
              <a:t>모터</a:t>
            </a:r>
            <a:r>
              <a:rPr lang="en-US" altLang="ko-KR" dirty="0"/>
              <a:t>, </a:t>
            </a:r>
            <a:r>
              <a:rPr lang="ko-KR" altLang="en-US" dirty="0" err="1"/>
              <a:t>서보모터</a:t>
            </a:r>
            <a:r>
              <a:rPr lang="en-US" altLang="ko-KR" dirty="0"/>
              <a:t>, </a:t>
            </a:r>
            <a:r>
              <a:rPr lang="ko-KR" altLang="en-US" dirty="0"/>
              <a:t>스텝모터 등등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대표적인 </a:t>
            </a:r>
            <a:r>
              <a:rPr lang="en-US" altLang="ko-KR" dirty="0"/>
              <a:t>DC</a:t>
            </a:r>
            <a:r>
              <a:rPr lang="ko-KR" altLang="en-US" dirty="0"/>
              <a:t>모터는 모터의 회전 방향과</a:t>
            </a:r>
            <a:r>
              <a:rPr lang="en-US" altLang="ko-KR" dirty="0"/>
              <a:t> </a:t>
            </a:r>
            <a:r>
              <a:rPr lang="ko-KR" altLang="en-US" dirty="0"/>
              <a:t>속도를 제어하는 모터</a:t>
            </a:r>
            <a:br>
              <a:rPr lang="en-US" altLang="ko-KR" dirty="0"/>
            </a:br>
            <a:r>
              <a:rPr lang="ko-KR" altLang="en-US" dirty="0"/>
              <a:t>주로 자동차 바퀴에 많이 쓰인다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26" name="Picture 2" descr="아두이노 DC모터 with 바퀴 세트 D19">
            <a:extLst>
              <a:ext uri="{FF2B5EF4-FFF2-40B4-BE49-F238E27FC236}">
                <a16:creationId xmlns:a16="http://schemas.microsoft.com/office/drawing/2014/main" id="{BEAB533C-9A49-361D-4AED-B995D5FC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644" y="4658264"/>
            <a:ext cx="2038709" cy="203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AC3B7-4FED-193F-917E-581D8E28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Servo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motor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0FC9B-9818-20A8-0BDE-B66167AD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서보모터는</a:t>
            </a:r>
            <a:r>
              <a:rPr lang="ko-KR" altLang="en-US" dirty="0"/>
              <a:t> 각도를 제어하는 모터로</a:t>
            </a:r>
            <a:r>
              <a:rPr lang="en-US" altLang="ko-KR" dirty="0"/>
              <a:t>, </a:t>
            </a:r>
            <a:r>
              <a:rPr lang="ko-KR" altLang="en-US" dirty="0"/>
              <a:t>로봇 팔 같은 곳에 많이 쓰인다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2050" name="Picture 2" descr="아두이노용 서보모터의 종류와 사용방법">
            <a:extLst>
              <a:ext uri="{FF2B5EF4-FFF2-40B4-BE49-F238E27FC236}">
                <a16:creationId xmlns:a16="http://schemas.microsoft.com/office/drawing/2014/main" id="{B28CF74F-D748-0DEA-FD6E-3A7D37886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45" y="3193868"/>
            <a:ext cx="4175670" cy="29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로봇팔, 공장뿐 아니라 의료계에서도 활용 커져...&quot;생명공학에 새로운 화두 가져와&quot; &lt; 기술 &lt; 기사본문 - AI타임스">
            <a:extLst>
              <a:ext uri="{FF2B5EF4-FFF2-40B4-BE49-F238E27FC236}">
                <a16:creationId xmlns:a16="http://schemas.microsoft.com/office/drawing/2014/main" id="{FF44A894-9F97-FCAF-D182-727E4BFEB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68" y="3124984"/>
            <a:ext cx="4457612" cy="297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1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DC938-0CFA-C63D-07B6-A80F73B6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Servo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motor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9E95BD-BDAB-5A18-1903-8C3F8F15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회로를 구성한다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데이터는 </a:t>
            </a:r>
            <a:r>
              <a:rPr lang="en-US" altLang="ko-KR" dirty="0"/>
              <a:t>8</a:t>
            </a:r>
            <a:r>
              <a:rPr lang="ko-KR" altLang="en-US" dirty="0"/>
              <a:t>번 핀에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9AB290-5EF2-276D-A340-7C194E1B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037" y="1825625"/>
            <a:ext cx="5637385" cy="4511627"/>
          </a:xfrm>
          <a:prstGeom prst="rect">
            <a:avLst/>
          </a:prstGeom>
        </p:spPr>
      </p:pic>
      <p:pic>
        <p:nvPicPr>
          <p:cNvPr id="3074" name="Picture 2" descr="아두이노 입문] 서보모터 알아보기 : 네이버 블로그">
            <a:extLst>
              <a:ext uri="{FF2B5EF4-FFF2-40B4-BE49-F238E27FC236}">
                <a16:creationId xmlns:a16="http://schemas.microsoft.com/office/drawing/2014/main" id="{DC631AA3-506E-D179-CE11-435E0A29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3" y="3379193"/>
            <a:ext cx="4767532" cy="325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667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09E3A-D2EE-DBA5-68B1-F0B696AF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Servo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motor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B4B52-87B9-68C1-4C5B-6A10F1C3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87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152A1-62D4-7DAF-A8AA-388BE80C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I/O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13E691-C97F-0E3F-40F4-CD046C973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 컴퓨터를 비롯한 기계장치는 아래와 같이 구성되어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로봇의 눈 – 인공지능 – 창의 컴퓨팅(Creative Computing)">
            <a:extLst>
              <a:ext uri="{FF2B5EF4-FFF2-40B4-BE49-F238E27FC236}">
                <a16:creationId xmlns:a16="http://schemas.microsoft.com/office/drawing/2014/main" id="{6F7F240C-CCED-5DFB-924D-38845566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830" y="2608951"/>
            <a:ext cx="6642340" cy="35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7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7AEAA-BD7B-C05A-2012-32BA70221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I/O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2D13C-E9D1-D6C0-CFA6-3C89B29D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이를 사람에 비유하면 입력장치는 눈</a:t>
            </a:r>
            <a:r>
              <a:rPr lang="en-US" altLang="ko-KR" dirty="0"/>
              <a:t>,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/>
              <a:t>귀 같은 부분이고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제어장치와 기억장치는 뇌와 같은 부분이며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출력장치는 손</a:t>
            </a:r>
            <a:r>
              <a:rPr lang="en-US" altLang="ko-KR" dirty="0"/>
              <a:t>, </a:t>
            </a:r>
            <a:r>
              <a:rPr lang="ko-KR" altLang="en-US" dirty="0"/>
              <a:t>발 같이 움직이는 부분이다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88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F433C-CD22-E641-51AB-87F483DF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I/O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6775806-07C3-2C26-9CE0-9DFFF2415402}"/>
              </a:ext>
            </a:extLst>
          </p:cNvPr>
          <p:cNvSpPr/>
          <p:nvPr/>
        </p:nvSpPr>
        <p:spPr>
          <a:xfrm>
            <a:off x="1616014" y="1897813"/>
            <a:ext cx="2392393" cy="2053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입력장치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D46281A-AEEB-F24C-1202-CE016108D229}"/>
              </a:ext>
            </a:extLst>
          </p:cNvPr>
          <p:cNvSpPr/>
          <p:nvPr/>
        </p:nvSpPr>
        <p:spPr>
          <a:xfrm>
            <a:off x="4899803" y="1897812"/>
            <a:ext cx="2392393" cy="2053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제어장치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기억장치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FA7DE27-DEF4-5B27-AFB0-CE4661DB1BC0}"/>
              </a:ext>
            </a:extLst>
          </p:cNvPr>
          <p:cNvSpPr/>
          <p:nvPr/>
        </p:nvSpPr>
        <p:spPr>
          <a:xfrm>
            <a:off x="8238226" y="1897812"/>
            <a:ext cx="2392393" cy="2053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출력장치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988E2B-68CF-E602-9E48-E3AB35795070}"/>
              </a:ext>
            </a:extLst>
          </p:cNvPr>
          <p:cNvSpPr/>
          <p:nvPr/>
        </p:nvSpPr>
        <p:spPr>
          <a:xfrm>
            <a:off x="1561382" y="4439790"/>
            <a:ext cx="2392393" cy="2053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D1C5C41-A891-BAF4-2DE3-DD6287AF322C}"/>
              </a:ext>
            </a:extLst>
          </p:cNvPr>
          <p:cNvSpPr/>
          <p:nvPr/>
        </p:nvSpPr>
        <p:spPr>
          <a:xfrm>
            <a:off x="4845171" y="4439789"/>
            <a:ext cx="2392393" cy="2053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C82E25-127F-E423-E11C-B80BAE1409D9}"/>
              </a:ext>
            </a:extLst>
          </p:cNvPr>
          <p:cNvSpPr/>
          <p:nvPr/>
        </p:nvSpPr>
        <p:spPr>
          <a:xfrm>
            <a:off x="8183594" y="4439789"/>
            <a:ext cx="2392393" cy="2053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56883C-61BD-13F7-68CC-6DA69835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31" y="4629508"/>
            <a:ext cx="1179023" cy="884267"/>
          </a:xfrm>
          <a:prstGeom prst="rect">
            <a:avLst/>
          </a:prstGeom>
        </p:spPr>
      </p:pic>
      <p:pic>
        <p:nvPicPr>
          <p:cNvPr id="2052" name="Picture 4" descr="아이유가 콘서트서 고백한 귀 질환, 어떤 증상이길래?">
            <a:extLst>
              <a:ext uri="{FF2B5EF4-FFF2-40B4-BE49-F238E27FC236}">
                <a16:creationId xmlns:a16="http://schemas.microsoft.com/office/drawing/2014/main" id="{9DABD574-67CD-06BD-D7A5-C9721055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57" y="5364472"/>
            <a:ext cx="1018653" cy="67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A15543-2EB1-D31E-E938-6E8954EB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40" y="5335776"/>
            <a:ext cx="965809" cy="724357"/>
          </a:xfrm>
          <a:prstGeom prst="rect">
            <a:avLst/>
          </a:prstGeom>
        </p:spPr>
      </p:pic>
      <p:pic>
        <p:nvPicPr>
          <p:cNvPr id="2056" name="Picture 8" descr="뇌 기능 35세에 최고조, 45세부터 감소&quot;">
            <a:extLst>
              <a:ext uri="{FF2B5EF4-FFF2-40B4-BE49-F238E27FC236}">
                <a16:creationId xmlns:a16="http://schemas.microsoft.com/office/drawing/2014/main" id="{5F1B36B4-BB6B-0A47-3704-D559B925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47" y="4830140"/>
            <a:ext cx="1782424" cy="13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F3FF97-DB32-8C84-2FFA-351B0758A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135" y="4629508"/>
            <a:ext cx="1249634" cy="8638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64EFBA-ABEB-26AC-B780-85E80DE6F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9135" y="5513776"/>
            <a:ext cx="1249634" cy="8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5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AAE18-9348-5EAF-9270-03218C01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I/O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F74B6-B74B-A1DA-9E9F-26052DA9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아두이노에는</a:t>
            </a:r>
            <a:r>
              <a:rPr lang="ko-KR" altLang="en-US" dirty="0"/>
              <a:t> 다양한 출력장치가 존재한다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en-US" dirty="0"/>
              <a:t>와 모터가 대표적인 예시이다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수업에는 </a:t>
            </a:r>
            <a:r>
              <a:rPr lang="en-US" altLang="ko-KR" dirty="0"/>
              <a:t>LED</a:t>
            </a:r>
            <a:r>
              <a:rPr lang="ko-KR" altLang="en-US" dirty="0"/>
              <a:t>와 모터</a:t>
            </a:r>
            <a:r>
              <a:rPr lang="en-US" altLang="ko-KR" dirty="0"/>
              <a:t>, Serial print</a:t>
            </a:r>
            <a:r>
              <a:rPr lang="ko-KR" altLang="en-US" dirty="0"/>
              <a:t>를 다룬다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2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09FE7-E8E1-6C8F-EA5C-39519D31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- LED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3AD95-4189-E276-AB27-5DB780D6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간단한 예제는 지난 번 확인했었다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en-US" dirty="0"/>
              <a:t>에 대해 좀 더 배워보자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다양한 색의 </a:t>
            </a:r>
            <a:r>
              <a:rPr lang="en-US" altLang="ko-KR" dirty="0"/>
              <a:t>LED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밑의 긴 다리는 </a:t>
            </a:r>
            <a:r>
              <a:rPr lang="en-US" altLang="ko-KR" dirty="0"/>
              <a:t>+, </a:t>
            </a:r>
            <a:r>
              <a:rPr lang="ko-KR" altLang="en-US" dirty="0"/>
              <a:t>짧은 다리는 </a:t>
            </a:r>
            <a:r>
              <a:rPr lang="en-US" altLang="ko-KR" dirty="0"/>
              <a:t>–</a:t>
            </a:r>
            <a:r>
              <a:rPr lang="ko-KR" altLang="en-US" dirty="0"/>
              <a:t>에 </a:t>
            </a:r>
            <a:r>
              <a:rPr lang="ko-KR" altLang="en-US" dirty="0" err="1"/>
              <a:t>연결해야한다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How to Fade an LED - Arduino Tutorial : 5 Steps (with Pictures) -  Instructables">
            <a:extLst>
              <a:ext uri="{FF2B5EF4-FFF2-40B4-BE49-F238E27FC236}">
                <a16:creationId xmlns:a16="http://schemas.microsoft.com/office/drawing/2014/main" id="{25FDFE9C-A788-BD7B-18B4-6D33E949B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702" y="1690688"/>
            <a:ext cx="4865298" cy="3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37C38FB-6B8B-AB43-25D5-766075C6BC5C}"/>
              </a:ext>
            </a:extLst>
          </p:cNvPr>
          <p:cNvSpPr/>
          <p:nvPr/>
        </p:nvSpPr>
        <p:spPr>
          <a:xfrm>
            <a:off x="9983638" y="4445174"/>
            <a:ext cx="483079" cy="51183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F651A-11C2-2358-29BC-2BB41ED7A796}"/>
              </a:ext>
            </a:extLst>
          </p:cNvPr>
          <p:cNvSpPr txBox="1"/>
          <p:nvPr/>
        </p:nvSpPr>
        <p:spPr>
          <a:xfrm>
            <a:off x="10270465" y="4907279"/>
            <a:ext cx="6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극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1C7DCE-C107-AB72-0CCF-40A02EA2D199}"/>
              </a:ext>
            </a:extLst>
          </p:cNvPr>
          <p:cNvSpPr/>
          <p:nvPr/>
        </p:nvSpPr>
        <p:spPr>
          <a:xfrm>
            <a:off x="9809670" y="3865872"/>
            <a:ext cx="483079" cy="51183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E0C30-3BBC-22B4-2104-DA22D1102B78}"/>
              </a:ext>
            </a:extLst>
          </p:cNvPr>
          <p:cNvSpPr txBox="1"/>
          <p:nvPr/>
        </p:nvSpPr>
        <p:spPr>
          <a:xfrm>
            <a:off x="9523562" y="3496540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극</a:t>
            </a:r>
          </a:p>
        </p:txBody>
      </p:sp>
    </p:spTree>
    <p:extLst>
      <p:ext uri="{BB962C8B-B14F-4D97-AF65-F5344CB8AC3E}">
        <p14:creationId xmlns:p14="http://schemas.microsoft.com/office/powerpoint/2010/main" val="17414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606A9-66D2-B2B7-100E-5E543B61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LED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DD1A4-24DC-029B-A2A5-1A5F26362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는 무조건 </a:t>
            </a:r>
            <a:r>
              <a:rPr lang="en-US" altLang="ko-KR" dirty="0"/>
              <a:t>GND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를 연결하라면 </a:t>
            </a:r>
            <a:r>
              <a:rPr lang="en-US" altLang="ko-KR" dirty="0"/>
              <a:t>GND</a:t>
            </a:r>
            <a:r>
              <a:rPr lang="ko-KR" altLang="en-US" dirty="0"/>
              <a:t>에 연결하면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563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F3672-5FCC-277D-C735-D6BFF12B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LED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A935E-1C1A-9BFE-F096-C8E5E874A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다음과 같이 회로를 구성한다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빨간색 </a:t>
            </a:r>
            <a:r>
              <a:rPr lang="en-US" altLang="ko-KR" dirty="0"/>
              <a:t>LED </a:t>
            </a:r>
            <a:r>
              <a:rPr lang="ko-KR" altLang="en-US" dirty="0"/>
              <a:t>긴 핀</a:t>
            </a:r>
            <a:r>
              <a:rPr lang="en-US" altLang="ko-KR" dirty="0"/>
              <a:t>: 8</a:t>
            </a:r>
            <a:r>
              <a:rPr lang="ko-KR" altLang="en-US" dirty="0"/>
              <a:t>번</a:t>
            </a:r>
            <a:endParaRPr lang="en-US" altLang="ko-KR" dirty="0"/>
          </a:p>
          <a:p>
            <a:r>
              <a:rPr lang="ko-KR" altLang="en-US" dirty="0"/>
              <a:t>노란색 </a:t>
            </a:r>
            <a:r>
              <a:rPr lang="en-US" altLang="ko-KR" dirty="0"/>
              <a:t>LED </a:t>
            </a:r>
            <a:r>
              <a:rPr lang="ko-KR" altLang="en-US" dirty="0"/>
              <a:t>긴 핀</a:t>
            </a:r>
            <a:r>
              <a:rPr lang="en-US" altLang="ko-KR" dirty="0"/>
              <a:t>: 9</a:t>
            </a:r>
            <a:r>
              <a:rPr lang="ko-KR" altLang="en-US" dirty="0"/>
              <a:t>번</a:t>
            </a:r>
          </a:p>
          <a:p>
            <a:r>
              <a:rPr lang="ko-KR" altLang="en-US" dirty="0"/>
              <a:t>초록색 </a:t>
            </a:r>
            <a:r>
              <a:rPr lang="en-US" altLang="ko-KR" dirty="0"/>
              <a:t>LED </a:t>
            </a:r>
            <a:r>
              <a:rPr lang="ko-KR" altLang="en-US" dirty="0"/>
              <a:t>긴 핀</a:t>
            </a:r>
            <a:r>
              <a:rPr lang="en-US" altLang="ko-KR" dirty="0"/>
              <a:t>: 10</a:t>
            </a:r>
            <a:r>
              <a:rPr lang="ko-KR" altLang="en-US" dirty="0"/>
              <a:t>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0BBCC-4EB9-D301-DEE4-B73E6534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270" y="2079900"/>
            <a:ext cx="6226750" cy="37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7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B0993-2B6E-7A69-0069-F7D6EF9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Output – LED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9EB6E-13C5-378A-CDC2-8C9829164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코드를 살펴보자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몇 번 </a:t>
            </a:r>
            <a:r>
              <a:rPr lang="en-US" altLang="ko-KR" dirty="0">
                <a:latin typeface="Consolas" panose="020B0609020204030204" pitchFamily="49" charset="0"/>
              </a:rPr>
              <a:t>LED</a:t>
            </a:r>
            <a:r>
              <a:rPr lang="ko-KR" altLang="en-US" dirty="0">
                <a:latin typeface="Consolas" panose="020B0609020204030204" pitchFamily="49" charset="0"/>
              </a:rPr>
              <a:t>를 쓸지 정의하는 코드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LED</a:t>
            </a:r>
            <a:r>
              <a:rPr lang="ko-KR" altLang="en-US" dirty="0">
                <a:latin typeface="Consolas" panose="020B0609020204030204" pitchFamily="49" charset="0"/>
              </a:rPr>
              <a:t>를 켜는 코드</a:t>
            </a:r>
            <a:r>
              <a:rPr lang="en-US" altLang="ko-KR" dirty="0">
                <a:latin typeface="Consolas" panose="020B0609020204030204" pitchFamily="49" charset="0"/>
              </a:rPr>
              <a:t>(HIGH!!)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LED</a:t>
            </a:r>
            <a:r>
              <a:rPr lang="ko-KR" altLang="en-US" dirty="0">
                <a:latin typeface="Consolas" panose="020B0609020204030204" pitchFamily="49" charset="0"/>
              </a:rPr>
              <a:t>를 끄는 코드</a:t>
            </a:r>
            <a:r>
              <a:rPr lang="en-US" altLang="ko-KR" dirty="0">
                <a:latin typeface="Consolas" panose="020B0609020204030204" pitchFamily="49" charset="0"/>
              </a:rPr>
              <a:t>(LOW!!)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21F5E8-CF3A-CE9D-A584-94E014CE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317" y="1453273"/>
            <a:ext cx="4068372" cy="503960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514B77-2527-7930-F419-31A27917BFA4}"/>
              </a:ext>
            </a:extLst>
          </p:cNvPr>
          <p:cNvCxnSpPr/>
          <p:nvPr/>
        </p:nvCxnSpPr>
        <p:spPr>
          <a:xfrm>
            <a:off x="8024311" y="2220686"/>
            <a:ext cx="19006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36FC468-9FC6-234E-A90F-AFEFFAA355E1}"/>
              </a:ext>
            </a:extLst>
          </p:cNvPr>
          <p:cNvCxnSpPr/>
          <p:nvPr/>
        </p:nvCxnSpPr>
        <p:spPr>
          <a:xfrm flipV="1">
            <a:off x="6707140" y="2220686"/>
            <a:ext cx="1317171" cy="804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30DAFB9-9853-3BFE-6796-4B2BB4FEBDBF}"/>
              </a:ext>
            </a:extLst>
          </p:cNvPr>
          <p:cNvCxnSpPr>
            <a:cxnSpLocks/>
          </p:cNvCxnSpPr>
          <p:nvPr/>
        </p:nvCxnSpPr>
        <p:spPr>
          <a:xfrm>
            <a:off x="8024311" y="3638293"/>
            <a:ext cx="21017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0C2D9C-BE3C-EBF5-688B-1523A28F40C7}"/>
              </a:ext>
            </a:extLst>
          </p:cNvPr>
          <p:cNvCxnSpPr>
            <a:cxnSpLocks/>
          </p:cNvCxnSpPr>
          <p:nvPr/>
        </p:nvCxnSpPr>
        <p:spPr>
          <a:xfrm flipV="1">
            <a:off x="5503278" y="3638293"/>
            <a:ext cx="2521033" cy="4822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A49695-82D0-7226-5A3A-81578F53181C}"/>
              </a:ext>
            </a:extLst>
          </p:cNvPr>
          <p:cNvCxnSpPr>
            <a:cxnSpLocks/>
          </p:cNvCxnSpPr>
          <p:nvPr/>
        </p:nvCxnSpPr>
        <p:spPr>
          <a:xfrm>
            <a:off x="7923751" y="4641833"/>
            <a:ext cx="21017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745846-31ED-B89B-5F69-EE042E62FCBC}"/>
              </a:ext>
            </a:extLst>
          </p:cNvPr>
          <p:cNvCxnSpPr>
            <a:cxnSpLocks/>
          </p:cNvCxnSpPr>
          <p:nvPr/>
        </p:nvCxnSpPr>
        <p:spPr>
          <a:xfrm flipV="1">
            <a:off x="5281866" y="4566249"/>
            <a:ext cx="2641885" cy="5825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310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329</Words>
  <Application>Microsoft Office PowerPoint</Application>
  <PresentationFormat>와이드스크린</PresentationFormat>
  <Paragraphs>60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Office Theme</vt:lpstr>
      <vt:lpstr>Arduino I/O</vt:lpstr>
      <vt:lpstr>Arduino I/O</vt:lpstr>
      <vt:lpstr>Arduino I/O</vt:lpstr>
      <vt:lpstr>Arduino I/O</vt:lpstr>
      <vt:lpstr>Arduino I/O</vt:lpstr>
      <vt:lpstr>Arduino Output - LED</vt:lpstr>
      <vt:lpstr>Arduino Output – LED</vt:lpstr>
      <vt:lpstr>Arduino Output – LED</vt:lpstr>
      <vt:lpstr>Arduino Output – LED</vt:lpstr>
      <vt:lpstr>Arduino Output – LED</vt:lpstr>
      <vt:lpstr>Arduino Output – LED</vt:lpstr>
      <vt:lpstr>Arduino Output – LED</vt:lpstr>
      <vt:lpstr>Arduino Output – Servo motor</vt:lpstr>
      <vt:lpstr>Arduino Output – Servo motor</vt:lpstr>
      <vt:lpstr>Arduino Output – Servo motor</vt:lpstr>
      <vt:lpstr>Arduino Output – Servo motor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허윤민</dc:creator>
  <cp:lastModifiedBy>허윤민</cp:lastModifiedBy>
  <cp:revision>6</cp:revision>
  <dcterms:created xsi:type="dcterms:W3CDTF">2024-08-04T15:07:27Z</dcterms:created>
  <dcterms:modified xsi:type="dcterms:W3CDTF">2024-08-04T19:39:45Z</dcterms:modified>
</cp:coreProperties>
</file>